
<file path=[Content_Types].xml><?xml version="1.0" encoding="utf-8"?>
<Types xmlns="http://schemas.openxmlformats.org/package/2006/content-types">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87" r:id="rId6"/>
    <p:sldId id="433" r:id="rId7"/>
    <p:sldId id="403" r:id="rId8"/>
    <p:sldId id="435" r:id="rId9"/>
    <p:sldId id="434" r:id="rId10"/>
    <p:sldId id="397" r:id="rId11"/>
    <p:sldId id="404" r:id="rId12"/>
    <p:sldId id="259" r:id="rId13"/>
    <p:sldId id="396" r:id="rId14"/>
    <p:sldId id="338" r:id="rId15"/>
    <p:sldId id="436" r:id="rId16"/>
    <p:sldId id="437" r:id="rId17"/>
    <p:sldId id="438" r:id="rId18"/>
    <p:sldId id="439" r:id="rId19"/>
    <p:sldId id="405" r:id="rId20"/>
    <p:sldId id="441" r:id="rId21"/>
    <p:sldId id="440" r:id="rId22"/>
    <p:sldId id="442" r:id="rId23"/>
    <p:sldId id="443" r:id="rId24"/>
    <p:sldId id="444" r:id="rId25"/>
    <p:sldId id="432" r:id="rId26"/>
    <p:sldId id="445" r:id="rId27"/>
    <p:sldId id="44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272"/>
    <a:srgbClr val="FDDA9E"/>
    <a:srgbClr val="EFEFEF"/>
    <a:srgbClr val="F6F6F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0F4380-87CC-42D1-9D73-2180D4535280}" v="413" dt="2018-11-11T01:20:32.107"/>
    <p1510:client id="{649BC12B-5F37-4DE7-B414-30A92ABD8D01}" v="155" dt="2018-11-11T12:52:01.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27" autoAdjust="0"/>
    <p:restoredTop sz="94660"/>
  </p:normalViewPr>
  <p:slideViewPr>
    <p:cSldViewPr snapToGrid="0">
      <p:cViewPr varScale="1">
        <p:scale>
          <a:sx n="72" d="100"/>
          <a:sy n="72" d="100"/>
        </p:scale>
        <p:origin x="72" y="2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Miles" userId="f3cf26ee-3309-49b5-975e-421ab833b90a" providerId="ADAL" clId="{649BC12B-5F37-4DE7-B414-30A92ABD8D01}"/>
    <pc:docChg chg="custSel modSld">
      <pc:chgData name="Sam Miles" userId="f3cf26ee-3309-49b5-975e-421ab833b90a" providerId="ADAL" clId="{649BC12B-5F37-4DE7-B414-30A92ABD8D01}" dt="2018-11-11T12:52:01.783" v="48" actId="20577"/>
      <pc:docMkLst>
        <pc:docMk/>
      </pc:docMkLst>
      <pc:sldChg chg="modSp">
        <pc:chgData name="Sam Miles" userId="f3cf26ee-3309-49b5-975e-421ab833b90a" providerId="ADAL" clId="{649BC12B-5F37-4DE7-B414-30A92ABD8D01}" dt="2018-11-11T12:41:32.110" v="18" actId="20577"/>
        <pc:sldMkLst>
          <pc:docMk/>
          <pc:sldMk cId="3963441225" sldId="396"/>
        </pc:sldMkLst>
        <pc:spChg chg="mod">
          <ac:chgData name="Sam Miles" userId="f3cf26ee-3309-49b5-975e-421ab833b90a" providerId="ADAL" clId="{649BC12B-5F37-4DE7-B414-30A92ABD8D01}" dt="2018-11-11T12:41:32.110" v="18" actId="20577"/>
          <ac:spMkLst>
            <pc:docMk/>
            <pc:sldMk cId="3963441225" sldId="396"/>
            <ac:spMk id="3" creationId="{612FB1B5-B539-4088-822B-F03BCC564DA3}"/>
          </ac:spMkLst>
        </pc:spChg>
      </pc:sldChg>
      <pc:sldChg chg="modSp">
        <pc:chgData name="Sam Miles" userId="f3cf26ee-3309-49b5-975e-421ab833b90a" providerId="ADAL" clId="{649BC12B-5F37-4DE7-B414-30A92ABD8D01}" dt="2018-11-11T12:51:37.663" v="46" actId="20577"/>
        <pc:sldMkLst>
          <pc:docMk/>
          <pc:sldMk cId="2712893415" sldId="397"/>
        </pc:sldMkLst>
        <pc:spChg chg="mod">
          <ac:chgData name="Sam Miles" userId="f3cf26ee-3309-49b5-975e-421ab833b90a" providerId="ADAL" clId="{649BC12B-5F37-4DE7-B414-30A92ABD8D01}" dt="2018-11-11T12:51:37.663" v="46" actId="20577"/>
          <ac:spMkLst>
            <pc:docMk/>
            <pc:sldMk cId="2712893415" sldId="397"/>
            <ac:spMk id="3" creationId="{63FF9B4E-42D9-487B-A216-0225534291BA}"/>
          </ac:spMkLst>
        </pc:spChg>
      </pc:sldChg>
      <pc:sldChg chg="addSp modSp modAnim">
        <pc:chgData name="Sam Miles" userId="f3cf26ee-3309-49b5-975e-421ab833b90a" providerId="ADAL" clId="{649BC12B-5F37-4DE7-B414-30A92ABD8D01}" dt="2018-11-11T12:26:27.690" v="13"/>
        <pc:sldMkLst>
          <pc:docMk/>
          <pc:sldMk cId="2642792367" sldId="433"/>
        </pc:sldMkLst>
        <pc:picChg chg="add mod">
          <ac:chgData name="Sam Miles" userId="f3cf26ee-3309-49b5-975e-421ab833b90a" providerId="ADAL" clId="{649BC12B-5F37-4DE7-B414-30A92ABD8D01}" dt="2018-11-11T12:25:29.678" v="12" actId="1076"/>
          <ac:picMkLst>
            <pc:docMk/>
            <pc:sldMk cId="2642792367" sldId="433"/>
            <ac:picMk id="3" creationId="{C2204A50-10B2-4BBA-B2FD-2D4420CDAA3A}"/>
          </ac:picMkLst>
        </pc:picChg>
      </pc:sldChg>
      <pc:sldChg chg="modAnim">
        <pc:chgData name="Sam Miles" userId="f3cf26ee-3309-49b5-975e-421ab833b90a" providerId="ADAL" clId="{649BC12B-5F37-4DE7-B414-30A92ABD8D01}" dt="2018-11-11T12:39:19.832" v="14"/>
        <pc:sldMkLst>
          <pc:docMk/>
          <pc:sldMk cId="508143125" sldId="434"/>
        </pc:sldMkLst>
      </pc:sldChg>
      <pc:sldChg chg="modSp">
        <pc:chgData name="Sam Miles" userId="f3cf26ee-3309-49b5-975e-421ab833b90a" providerId="ADAL" clId="{649BC12B-5F37-4DE7-B414-30A92ABD8D01}" dt="2018-11-11T12:51:48.801" v="47" actId="20577"/>
        <pc:sldMkLst>
          <pc:docMk/>
          <pc:sldMk cId="2914217807" sldId="436"/>
        </pc:sldMkLst>
        <pc:spChg chg="mod">
          <ac:chgData name="Sam Miles" userId="f3cf26ee-3309-49b5-975e-421ab833b90a" providerId="ADAL" clId="{649BC12B-5F37-4DE7-B414-30A92ABD8D01}" dt="2018-11-11T12:51:48.801" v="47" actId="20577"/>
          <ac:spMkLst>
            <pc:docMk/>
            <pc:sldMk cId="2914217807" sldId="436"/>
            <ac:spMk id="3" creationId="{63FF9B4E-42D9-487B-A216-0225534291BA}"/>
          </ac:spMkLst>
        </pc:spChg>
      </pc:sldChg>
      <pc:sldChg chg="modSp">
        <pc:chgData name="Sam Miles" userId="f3cf26ee-3309-49b5-975e-421ab833b90a" providerId="ADAL" clId="{649BC12B-5F37-4DE7-B414-30A92ABD8D01}" dt="2018-11-11T12:48:49.877" v="25" actId="1076"/>
        <pc:sldMkLst>
          <pc:docMk/>
          <pc:sldMk cId="664826572" sldId="440"/>
        </pc:sldMkLst>
        <pc:picChg chg="mod">
          <ac:chgData name="Sam Miles" userId="f3cf26ee-3309-49b5-975e-421ab833b90a" providerId="ADAL" clId="{649BC12B-5F37-4DE7-B414-30A92ABD8D01}" dt="2018-11-11T12:48:49.877" v="25" actId="1076"/>
          <ac:picMkLst>
            <pc:docMk/>
            <pc:sldMk cId="664826572" sldId="440"/>
            <ac:picMk id="4" creationId="{FB91102C-8DB3-4F2D-8B33-B0C850304D04}"/>
          </ac:picMkLst>
        </pc:picChg>
      </pc:sldChg>
      <pc:sldChg chg="modSp">
        <pc:chgData name="Sam Miles" userId="f3cf26ee-3309-49b5-975e-421ab833b90a" providerId="ADAL" clId="{649BC12B-5F37-4DE7-B414-30A92ABD8D01}" dt="2018-11-11T12:52:01.783" v="48" actId="20577"/>
        <pc:sldMkLst>
          <pc:docMk/>
          <pc:sldMk cId="3320772254" sldId="442"/>
        </pc:sldMkLst>
        <pc:spChg chg="mod">
          <ac:chgData name="Sam Miles" userId="f3cf26ee-3309-49b5-975e-421ab833b90a" providerId="ADAL" clId="{649BC12B-5F37-4DE7-B414-30A92ABD8D01}" dt="2018-11-11T12:52:01.783" v="48" actId="20577"/>
          <ac:spMkLst>
            <pc:docMk/>
            <pc:sldMk cId="3320772254" sldId="442"/>
            <ac:spMk id="3" creationId="{63FF9B4E-42D9-487B-A216-0225534291BA}"/>
          </ac:spMkLst>
        </pc:spChg>
      </pc:sldChg>
      <pc:sldChg chg="addSp delSp modSp">
        <pc:chgData name="Sam Miles" userId="f3cf26ee-3309-49b5-975e-421ab833b90a" providerId="ADAL" clId="{649BC12B-5F37-4DE7-B414-30A92ABD8D01}" dt="2018-11-11T12:48:36.803" v="23" actId="1076"/>
        <pc:sldMkLst>
          <pc:docMk/>
          <pc:sldMk cId="2041870521" sldId="443"/>
        </pc:sldMkLst>
        <pc:spChg chg="mod">
          <ac:chgData name="Sam Miles" userId="f3cf26ee-3309-49b5-975e-421ab833b90a" providerId="ADAL" clId="{649BC12B-5F37-4DE7-B414-30A92ABD8D01}" dt="2018-11-11T12:48:33.756" v="22" actId="14100"/>
          <ac:spMkLst>
            <pc:docMk/>
            <pc:sldMk cId="2041870521" sldId="443"/>
            <ac:spMk id="3" creationId="{5062D6A3-F38D-464D-959A-F19A1C37E8EF}"/>
          </ac:spMkLst>
        </pc:spChg>
        <pc:picChg chg="del">
          <ac:chgData name="Sam Miles" userId="f3cf26ee-3309-49b5-975e-421ab833b90a" providerId="ADAL" clId="{649BC12B-5F37-4DE7-B414-30A92ABD8D01}" dt="2018-11-11T12:48:15.658" v="19" actId="478"/>
          <ac:picMkLst>
            <pc:docMk/>
            <pc:sldMk cId="2041870521" sldId="443"/>
            <ac:picMk id="4" creationId="{24AE87B9-D9CB-4B6A-AE25-C71E1191F9F1}"/>
          </ac:picMkLst>
        </pc:picChg>
        <pc:picChg chg="add mod">
          <ac:chgData name="Sam Miles" userId="f3cf26ee-3309-49b5-975e-421ab833b90a" providerId="ADAL" clId="{649BC12B-5F37-4DE7-B414-30A92ABD8D01}" dt="2018-11-11T12:48:36.803" v="23" actId="1076"/>
          <ac:picMkLst>
            <pc:docMk/>
            <pc:sldMk cId="2041870521" sldId="443"/>
            <ac:picMk id="5" creationId="{2236AC3F-278B-4001-A70F-05C855A83DC6}"/>
          </ac:picMkLst>
        </pc:picChg>
      </pc:sldChg>
      <pc:sldChg chg="addSp delSp modSp">
        <pc:chgData name="Sam Miles" userId="f3cf26ee-3309-49b5-975e-421ab833b90a" providerId="ADAL" clId="{649BC12B-5F37-4DE7-B414-30A92ABD8D01}" dt="2018-11-11T12:51:24.565" v="45" actId="6549"/>
        <pc:sldMkLst>
          <pc:docMk/>
          <pc:sldMk cId="9587658" sldId="444"/>
        </pc:sldMkLst>
        <pc:spChg chg="mod">
          <ac:chgData name="Sam Miles" userId="f3cf26ee-3309-49b5-975e-421ab833b90a" providerId="ADAL" clId="{649BC12B-5F37-4DE7-B414-30A92ABD8D01}" dt="2018-11-11T12:49:11.984" v="30" actId="14100"/>
          <ac:spMkLst>
            <pc:docMk/>
            <pc:sldMk cId="9587658" sldId="444"/>
            <ac:spMk id="2" creationId="{3FE081F9-C348-4FCA-B503-8D9877918484}"/>
          </ac:spMkLst>
        </pc:spChg>
        <pc:spChg chg="mod">
          <ac:chgData name="Sam Miles" userId="f3cf26ee-3309-49b5-975e-421ab833b90a" providerId="ADAL" clId="{649BC12B-5F37-4DE7-B414-30A92ABD8D01}" dt="2018-11-11T12:51:24.565" v="45" actId="6549"/>
          <ac:spMkLst>
            <pc:docMk/>
            <pc:sldMk cId="9587658" sldId="444"/>
            <ac:spMk id="3" creationId="{5062D6A3-F38D-464D-959A-F19A1C37E8EF}"/>
          </ac:spMkLst>
        </pc:spChg>
        <pc:picChg chg="del">
          <ac:chgData name="Sam Miles" userId="f3cf26ee-3309-49b5-975e-421ab833b90a" providerId="ADAL" clId="{649BC12B-5F37-4DE7-B414-30A92ABD8D01}" dt="2018-11-11T12:48:53.260" v="26" actId="478"/>
          <ac:picMkLst>
            <pc:docMk/>
            <pc:sldMk cId="9587658" sldId="444"/>
            <ac:picMk id="4" creationId="{4A058139-FD4B-4554-B240-7E6A96B36C9A}"/>
          </ac:picMkLst>
        </pc:picChg>
        <pc:picChg chg="add mod">
          <ac:chgData name="Sam Miles" userId="f3cf26ee-3309-49b5-975e-421ab833b90a" providerId="ADAL" clId="{649BC12B-5F37-4DE7-B414-30A92ABD8D01}" dt="2018-11-11T12:48:57.875" v="28" actId="1076"/>
          <ac:picMkLst>
            <pc:docMk/>
            <pc:sldMk cId="9587658" sldId="444"/>
            <ac:picMk id="5" creationId="{B4C31392-3AF6-4FEC-A837-639681E6373C}"/>
          </ac:picMkLst>
        </pc:picChg>
      </pc:sldChg>
      <pc:sldChg chg="addSp delSp modSp">
        <pc:chgData name="Sam Miles" userId="f3cf26ee-3309-49b5-975e-421ab833b90a" providerId="ADAL" clId="{649BC12B-5F37-4DE7-B414-30A92ABD8D01}" dt="2018-11-11T12:49:33.618" v="35" actId="14100"/>
        <pc:sldMkLst>
          <pc:docMk/>
          <pc:sldMk cId="3606705605" sldId="445"/>
        </pc:sldMkLst>
        <pc:spChg chg="mod">
          <ac:chgData name="Sam Miles" userId="f3cf26ee-3309-49b5-975e-421ab833b90a" providerId="ADAL" clId="{649BC12B-5F37-4DE7-B414-30A92ABD8D01}" dt="2018-11-11T12:49:33.618" v="35" actId="14100"/>
          <ac:spMkLst>
            <pc:docMk/>
            <pc:sldMk cId="3606705605" sldId="445"/>
            <ac:spMk id="3" creationId="{5062D6A3-F38D-464D-959A-F19A1C37E8EF}"/>
          </ac:spMkLst>
        </pc:spChg>
        <pc:picChg chg="del">
          <ac:chgData name="Sam Miles" userId="f3cf26ee-3309-49b5-975e-421ab833b90a" providerId="ADAL" clId="{649BC12B-5F37-4DE7-B414-30A92ABD8D01}" dt="2018-11-11T12:49:16.514" v="31" actId="478"/>
          <ac:picMkLst>
            <pc:docMk/>
            <pc:sldMk cId="3606705605" sldId="445"/>
            <ac:picMk id="4" creationId="{B6AD87CA-1A90-4BF8-A78A-7DBEFB5A94D3}"/>
          </ac:picMkLst>
        </pc:picChg>
        <pc:picChg chg="add mod">
          <ac:chgData name="Sam Miles" userId="f3cf26ee-3309-49b5-975e-421ab833b90a" providerId="ADAL" clId="{649BC12B-5F37-4DE7-B414-30A92ABD8D01}" dt="2018-11-11T12:49:25.607" v="33" actId="1076"/>
          <ac:picMkLst>
            <pc:docMk/>
            <pc:sldMk cId="3606705605" sldId="445"/>
            <ac:picMk id="5" creationId="{8F2A3C63-228A-4FCE-B14E-C124809EE8A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0411-DECF-47CE-ACA0-9CF21EF60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ADFD2-9FC9-433B-91C7-963D81770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3E8768-8B25-4F69-8EE2-B9E5CF7AF52A}"/>
              </a:ext>
            </a:extLst>
          </p:cNvPr>
          <p:cNvSpPr>
            <a:spLocks noGrp="1"/>
          </p:cNvSpPr>
          <p:nvPr>
            <p:ph type="dt" sz="half" idx="10"/>
          </p:nvPr>
        </p:nvSpPr>
        <p:spPr/>
        <p:txBody>
          <a:bodyPr/>
          <a:lstStyle/>
          <a:p>
            <a:fld id="{B567A2F0-AC25-45B7-B8B4-EB0CE6590084}" type="datetimeFigureOut">
              <a:rPr lang="en-US" smtClean="0"/>
              <a:t>11/11/2018</a:t>
            </a:fld>
            <a:endParaRPr lang="en-US"/>
          </a:p>
        </p:txBody>
      </p:sp>
      <p:sp>
        <p:nvSpPr>
          <p:cNvPr id="5" name="Footer Placeholder 4">
            <a:extLst>
              <a:ext uri="{FF2B5EF4-FFF2-40B4-BE49-F238E27FC236}">
                <a16:creationId xmlns:a16="http://schemas.microsoft.com/office/drawing/2014/main" id="{EE520B4B-A5CA-441B-8B8D-9E8D203D6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C424A-D83E-4DF5-A4B3-E1E09415BAE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98809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0F9A-D101-458C-B75F-171541494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89B00-4709-464B-9F43-3CC80254AE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6D2CD-D927-4093-A981-6B03F7A122AA}"/>
              </a:ext>
            </a:extLst>
          </p:cNvPr>
          <p:cNvSpPr>
            <a:spLocks noGrp="1"/>
          </p:cNvSpPr>
          <p:nvPr>
            <p:ph type="dt" sz="half" idx="10"/>
          </p:nvPr>
        </p:nvSpPr>
        <p:spPr/>
        <p:txBody>
          <a:bodyPr/>
          <a:lstStyle/>
          <a:p>
            <a:fld id="{B567A2F0-AC25-45B7-B8B4-EB0CE6590084}" type="datetimeFigureOut">
              <a:rPr lang="en-US" smtClean="0"/>
              <a:t>11/11/2018</a:t>
            </a:fld>
            <a:endParaRPr lang="en-US"/>
          </a:p>
        </p:txBody>
      </p:sp>
      <p:sp>
        <p:nvSpPr>
          <p:cNvPr id="5" name="Footer Placeholder 4">
            <a:extLst>
              <a:ext uri="{FF2B5EF4-FFF2-40B4-BE49-F238E27FC236}">
                <a16:creationId xmlns:a16="http://schemas.microsoft.com/office/drawing/2014/main" id="{D11C3C68-18A1-4DBC-A7A1-48B4C977A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EE33-89BE-4D89-8CCC-8A7291FEF5EF}"/>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96366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0A6F3-BAE6-4AA5-9B7A-2B39ECF45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73BDBA-F768-45E6-92AA-CAC870B051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F43DF-9733-4C18-9CF1-C6691E25127A}"/>
              </a:ext>
            </a:extLst>
          </p:cNvPr>
          <p:cNvSpPr>
            <a:spLocks noGrp="1"/>
          </p:cNvSpPr>
          <p:nvPr>
            <p:ph type="dt" sz="half" idx="10"/>
          </p:nvPr>
        </p:nvSpPr>
        <p:spPr/>
        <p:txBody>
          <a:bodyPr/>
          <a:lstStyle/>
          <a:p>
            <a:fld id="{B567A2F0-AC25-45B7-B8B4-EB0CE6590084}" type="datetimeFigureOut">
              <a:rPr lang="en-US" smtClean="0"/>
              <a:t>11/11/2018</a:t>
            </a:fld>
            <a:endParaRPr lang="en-US"/>
          </a:p>
        </p:txBody>
      </p:sp>
      <p:sp>
        <p:nvSpPr>
          <p:cNvPr id="5" name="Footer Placeholder 4">
            <a:extLst>
              <a:ext uri="{FF2B5EF4-FFF2-40B4-BE49-F238E27FC236}">
                <a16:creationId xmlns:a16="http://schemas.microsoft.com/office/drawing/2014/main" id="{804D63F9-5492-4230-A5E3-F6E6CD4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579FC-B9BA-4680-A35B-D182BADB341A}"/>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33738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3A28-52A3-43FE-8DF6-484CFECA3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CE011-C22A-4649-BD3C-2D3681F8DF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F2DD5-144E-4C11-889B-C380812D14D4}"/>
              </a:ext>
            </a:extLst>
          </p:cNvPr>
          <p:cNvSpPr>
            <a:spLocks noGrp="1"/>
          </p:cNvSpPr>
          <p:nvPr>
            <p:ph type="dt" sz="half" idx="10"/>
          </p:nvPr>
        </p:nvSpPr>
        <p:spPr/>
        <p:txBody>
          <a:bodyPr/>
          <a:lstStyle/>
          <a:p>
            <a:fld id="{B567A2F0-AC25-45B7-B8B4-EB0CE6590084}" type="datetimeFigureOut">
              <a:rPr lang="en-US" smtClean="0"/>
              <a:t>11/11/2018</a:t>
            </a:fld>
            <a:endParaRPr lang="en-US"/>
          </a:p>
        </p:txBody>
      </p:sp>
      <p:sp>
        <p:nvSpPr>
          <p:cNvPr id="5" name="Footer Placeholder 4">
            <a:extLst>
              <a:ext uri="{FF2B5EF4-FFF2-40B4-BE49-F238E27FC236}">
                <a16:creationId xmlns:a16="http://schemas.microsoft.com/office/drawing/2014/main" id="{1669EBFE-AD8C-4977-A16D-F7770C77C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7CA65-02BB-41B0-84A4-863AB7A34CF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42463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5719-5327-4473-8801-808691F23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7F94A-5393-4CC4-9EF1-A1979D3AE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E710B3-162E-47A6-BF10-B4525CF811E4}"/>
              </a:ext>
            </a:extLst>
          </p:cNvPr>
          <p:cNvSpPr>
            <a:spLocks noGrp="1"/>
          </p:cNvSpPr>
          <p:nvPr>
            <p:ph type="dt" sz="half" idx="10"/>
          </p:nvPr>
        </p:nvSpPr>
        <p:spPr/>
        <p:txBody>
          <a:bodyPr/>
          <a:lstStyle/>
          <a:p>
            <a:fld id="{B567A2F0-AC25-45B7-B8B4-EB0CE6590084}" type="datetimeFigureOut">
              <a:rPr lang="en-US" smtClean="0"/>
              <a:t>11/11/2018</a:t>
            </a:fld>
            <a:endParaRPr lang="en-US"/>
          </a:p>
        </p:txBody>
      </p:sp>
      <p:sp>
        <p:nvSpPr>
          <p:cNvPr id="5" name="Footer Placeholder 4">
            <a:extLst>
              <a:ext uri="{FF2B5EF4-FFF2-40B4-BE49-F238E27FC236}">
                <a16:creationId xmlns:a16="http://schemas.microsoft.com/office/drawing/2014/main" id="{BD1331A8-E947-4E79-B9A5-9CAAAFA2B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B758E-B213-46E9-8024-826A34E17097}"/>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422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B956-328B-419D-B416-020C5532D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8ACD5-2AAF-4CFA-A89F-D1E297707D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84E24-0327-407A-856E-DFEF9A24AF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299A7C-A8DB-4B0F-8BDF-D62CF4C041BF}"/>
              </a:ext>
            </a:extLst>
          </p:cNvPr>
          <p:cNvSpPr>
            <a:spLocks noGrp="1"/>
          </p:cNvSpPr>
          <p:nvPr>
            <p:ph type="dt" sz="half" idx="10"/>
          </p:nvPr>
        </p:nvSpPr>
        <p:spPr/>
        <p:txBody>
          <a:bodyPr/>
          <a:lstStyle/>
          <a:p>
            <a:fld id="{B567A2F0-AC25-45B7-B8B4-EB0CE6590084}" type="datetimeFigureOut">
              <a:rPr lang="en-US" smtClean="0"/>
              <a:t>11/11/2018</a:t>
            </a:fld>
            <a:endParaRPr lang="en-US"/>
          </a:p>
        </p:txBody>
      </p:sp>
      <p:sp>
        <p:nvSpPr>
          <p:cNvPr id="6" name="Footer Placeholder 5">
            <a:extLst>
              <a:ext uri="{FF2B5EF4-FFF2-40B4-BE49-F238E27FC236}">
                <a16:creationId xmlns:a16="http://schemas.microsoft.com/office/drawing/2014/main" id="{656233B9-73A4-44F3-AE5C-26167491B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18D2E-5D0C-4F0D-9063-D24DAB374758}"/>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798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18CC-4536-4B63-9B04-7CD2D26B4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F1DFA2-6819-4C75-B0D9-27FDFD840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6ADDAD-F59E-4457-9FE4-6656F23178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8A4F01-0DE0-4D7F-BDDB-FF68C04D0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507089-3F21-4288-ACDC-82BF6E2028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D0A1C-8A13-4777-A314-EC5940EE6A08}"/>
              </a:ext>
            </a:extLst>
          </p:cNvPr>
          <p:cNvSpPr>
            <a:spLocks noGrp="1"/>
          </p:cNvSpPr>
          <p:nvPr>
            <p:ph type="dt" sz="half" idx="10"/>
          </p:nvPr>
        </p:nvSpPr>
        <p:spPr/>
        <p:txBody>
          <a:bodyPr/>
          <a:lstStyle/>
          <a:p>
            <a:fld id="{B567A2F0-AC25-45B7-B8B4-EB0CE6590084}" type="datetimeFigureOut">
              <a:rPr lang="en-US" smtClean="0"/>
              <a:t>11/11/2018</a:t>
            </a:fld>
            <a:endParaRPr lang="en-US"/>
          </a:p>
        </p:txBody>
      </p:sp>
      <p:sp>
        <p:nvSpPr>
          <p:cNvPr id="8" name="Footer Placeholder 7">
            <a:extLst>
              <a:ext uri="{FF2B5EF4-FFF2-40B4-BE49-F238E27FC236}">
                <a16:creationId xmlns:a16="http://schemas.microsoft.com/office/drawing/2014/main" id="{0C0B4728-8BD1-4D36-95A2-49D6B5172E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D1356F-0318-44A9-863C-E3D881DCD5C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00509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3104-6848-48B3-AFFA-1A0930490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25E0F-C57F-4165-962E-B0E97DE6622C}"/>
              </a:ext>
            </a:extLst>
          </p:cNvPr>
          <p:cNvSpPr>
            <a:spLocks noGrp="1"/>
          </p:cNvSpPr>
          <p:nvPr>
            <p:ph type="dt" sz="half" idx="10"/>
          </p:nvPr>
        </p:nvSpPr>
        <p:spPr/>
        <p:txBody>
          <a:bodyPr/>
          <a:lstStyle/>
          <a:p>
            <a:fld id="{B567A2F0-AC25-45B7-B8B4-EB0CE6590084}" type="datetimeFigureOut">
              <a:rPr lang="en-US" smtClean="0"/>
              <a:t>11/11/2018</a:t>
            </a:fld>
            <a:endParaRPr lang="en-US"/>
          </a:p>
        </p:txBody>
      </p:sp>
      <p:sp>
        <p:nvSpPr>
          <p:cNvPr id="4" name="Footer Placeholder 3">
            <a:extLst>
              <a:ext uri="{FF2B5EF4-FFF2-40B4-BE49-F238E27FC236}">
                <a16:creationId xmlns:a16="http://schemas.microsoft.com/office/drawing/2014/main" id="{4A9A46E5-6524-4C7D-AB8D-4F6E2169AA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A719C-7031-4915-8D15-785986C6B29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45463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43D65-C975-4D48-B981-98A4972F7AFF}"/>
              </a:ext>
            </a:extLst>
          </p:cNvPr>
          <p:cNvSpPr>
            <a:spLocks noGrp="1"/>
          </p:cNvSpPr>
          <p:nvPr>
            <p:ph type="dt" sz="half" idx="10"/>
          </p:nvPr>
        </p:nvSpPr>
        <p:spPr/>
        <p:txBody>
          <a:bodyPr/>
          <a:lstStyle/>
          <a:p>
            <a:fld id="{B567A2F0-AC25-45B7-B8B4-EB0CE6590084}" type="datetimeFigureOut">
              <a:rPr lang="en-US" smtClean="0"/>
              <a:t>11/11/2018</a:t>
            </a:fld>
            <a:endParaRPr lang="en-US"/>
          </a:p>
        </p:txBody>
      </p:sp>
      <p:sp>
        <p:nvSpPr>
          <p:cNvPr id="3" name="Footer Placeholder 2">
            <a:extLst>
              <a:ext uri="{FF2B5EF4-FFF2-40B4-BE49-F238E27FC236}">
                <a16:creationId xmlns:a16="http://schemas.microsoft.com/office/drawing/2014/main" id="{CB5FA0EB-38F8-4B43-80B0-DAB82107D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2C211-67EA-4566-9EDC-ABC91F5CD2C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89450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81E-969F-4D59-9355-FF2E36EF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09640-E082-4F7C-9ECE-292DB29A9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9D800-16F9-41CD-AB15-006BB76AD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290F94-CDE4-4404-904C-87EE6E2975A6}"/>
              </a:ext>
            </a:extLst>
          </p:cNvPr>
          <p:cNvSpPr>
            <a:spLocks noGrp="1"/>
          </p:cNvSpPr>
          <p:nvPr>
            <p:ph type="dt" sz="half" idx="10"/>
          </p:nvPr>
        </p:nvSpPr>
        <p:spPr/>
        <p:txBody>
          <a:bodyPr/>
          <a:lstStyle/>
          <a:p>
            <a:fld id="{B567A2F0-AC25-45B7-B8B4-EB0CE6590084}" type="datetimeFigureOut">
              <a:rPr lang="en-US" smtClean="0"/>
              <a:t>11/11/2018</a:t>
            </a:fld>
            <a:endParaRPr lang="en-US"/>
          </a:p>
        </p:txBody>
      </p:sp>
      <p:sp>
        <p:nvSpPr>
          <p:cNvPr id="6" name="Footer Placeholder 5">
            <a:extLst>
              <a:ext uri="{FF2B5EF4-FFF2-40B4-BE49-F238E27FC236}">
                <a16:creationId xmlns:a16="http://schemas.microsoft.com/office/drawing/2014/main" id="{C8197EE2-9B08-4540-AAB2-898143151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84650-D30F-4190-9574-B3B74FE5C00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15045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BE0F-E936-4E04-9FDF-2D76EF1AA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A28E1C-4361-4549-B293-053C2802E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A33F36-AB34-42F9-AC05-B3A6A5BB3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E910D8-71FD-46F4-A071-AD29318E8B1E}"/>
              </a:ext>
            </a:extLst>
          </p:cNvPr>
          <p:cNvSpPr>
            <a:spLocks noGrp="1"/>
          </p:cNvSpPr>
          <p:nvPr>
            <p:ph type="dt" sz="half" idx="10"/>
          </p:nvPr>
        </p:nvSpPr>
        <p:spPr/>
        <p:txBody>
          <a:bodyPr/>
          <a:lstStyle/>
          <a:p>
            <a:fld id="{B567A2F0-AC25-45B7-B8B4-EB0CE6590084}" type="datetimeFigureOut">
              <a:rPr lang="en-US" smtClean="0"/>
              <a:t>11/11/2018</a:t>
            </a:fld>
            <a:endParaRPr lang="en-US"/>
          </a:p>
        </p:txBody>
      </p:sp>
      <p:sp>
        <p:nvSpPr>
          <p:cNvPr id="6" name="Footer Placeholder 5">
            <a:extLst>
              <a:ext uri="{FF2B5EF4-FFF2-40B4-BE49-F238E27FC236}">
                <a16:creationId xmlns:a16="http://schemas.microsoft.com/office/drawing/2014/main" id="{0B8A1A14-C588-4C08-BEA2-A1271BBA9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43611-EC4B-4B5D-86DE-156253EC889D}"/>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3257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C8942-4328-49AA-B428-B20A7704E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597E0-B97E-4588-8983-ADD659A9E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29075-3EB8-4FE4-8609-81FEB6988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A2F0-AC25-45B7-B8B4-EB0CE6590084}" type="datetimeFigureOut">
              <a:rPr lang="en-US" smtClean="0"/>
              <a:t>11/11/2018</a:t>
            </a:fld>
            <a:endParaRPr lang="en-US"/>
          </a:p>
        </p:txBody>
      </p:sp>
      <p:sp>
        <p:nvSpPr>
          <p:cNvPr id="5" name="Footer Placeholder 4">
            <a:extLst>
              <a:ext uri="{FF2B5EF4-FFF2-40B4-BE49-F238E27FC236}">
                <a16:creationId xmlns:a16="http://schemas.microsoft.com/office/drawing/2014/main" id="{CCFCEE65-8F07-462C-B65B-86040EABA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C0946-19F9-48F1-99BD-76826AE58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54ACC-DC15-4358-A2C4-712F0748E2BF}" type="slidenum">
              <a:rPr lang="en-US" smtClean="0"/>
              <a:t>‹#›</a:t>
            </a:fld>
            <a:endParaRPr lang="en-US"/>
          </a:p>
        </p:txBody>
      </p:sp>
    </p:spTree>
    <p:extLst>
      <p:ext uri="{BB962C8B-B14F-4D97-AF65-F5344CB8AC3E}">
        <p14:creationId xmlns:p14="http://schemas.microsoft.com/office/powerpoint/2010/main" val="2307942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95DAB5A-7134-4DD7-A87F-527101C966F2}"/>
              </a:ext>
            </a:extLst>
          </p:cNvPr>
          <p:cNvPicPr>
            <a:picLocks noChangeAspect="1"/>
          </p:cNvPicPr>
          <p:nvPr/>
        </p:nvPicPr>
        <p:blipFill>
          <a:blip r:embed="rId2"/>
          <a:stretch>
            <a:fillRect/>
          </a:stretch>
        </p:blipFill>
        <p:spPr>
          <a:xfrm>
            <a:off x="48884" y="-1"/>
            <a:ext cx="12192000" cy="6857999"/>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7716644" y="-2"/>
            <a:ext cx="4316084" cy="3262752"/>
          </a:xfrm>
        </p:spPr>
        <p:txBody>
          <a:bodyPr>
            <a:normAutofit fontScale="90000"/>
          </a:bodyPr>
          <a:lstStyle/>
          <a:p>
            <a:pPr algn="r"/>
            <a:r>
              <a:rPr lang="en-US" b="1" cap="all" dirty="0">
                <a:solidFill>
                  <a:srgbClr val="FFFFFF"/>
                </a:solidFill>
                <a:effectLst>
                  <a:outerShdw blurRad="38100" dist="38100" dir="2700000" algn="tl">
                    <a:srgbClr val="000000">
                      <a:alpha val="43137"/>
                    </a:srgbClr>
                  </a:outerShdw>
                </a:effectLst>
                <a:latin typeface="Century Gothic" panose="020B0502020202020204" pitchFamily="34" charset="0"/>
              </a:rPr>
              <a:t>We Missed Halloween by Two Weeks </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8766472" y="5759604"/>
            <a:ext cx="3051717" cy="1098395"/>
          </a:xfrm>
        </p:spPr>
        <p:txBody>
          <a:bodyPr>
            <a:normAutofit/>
          </a:bodyPr>
          <a:lstStyle/>
          <a:p>
            <a:r>
              <a:rPr lang="en-US" sz="4400" b="1" dirty="0">
                <a:solidFill>
                  <a:srgbClr val="FFFFFF"/>
                </a:solidFill>
                <a:effectLst>
                  <a:outerShdw blurRad="38100" dist="38100" dir="2700000" algn="tl">
                    <a:srgbClr val="000000">
                      <a:alpha val="43137"/>
                    </a:srgbClr>
                  </a:outerShdw>
                </a:effectLst>
              </a:rPr>
              <a:t>1 Samuel 28</a:t>
            </a:r>
          </a:p>
        </p:txBody>
      </p:sp>
    </p:spTree>
    <p:extLst>
      <p:ext uri="{BB962C8B-B14F-4D97-AF65-F5344CB8AC3E}">
        <p14:creationId xmlns:p14="http://schemas.microsoft.com/office/powerpoint/2010/main" val="17238594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28E1-84D4-4F85-9D1C-162630182F61}"/>
              </a:ext>
            </a:extLst>
          </p:cNvPr>
          <p:cNvSpPr>
            <a:spLocks noGrp="1"/>
          </p:cNvSpPr>
          <p:nvPr>
            <p:ph type="title"/>
          </p:nvPr>
        </p:nvSpPr>
        <p:spPr>
          <a:xfrm>
            <a:off x="838200" y="3991877"/>
            <a:ext cx="10515600" cy="1325563"/>
          </a:xfrm>
        </p:spPr>
        <p:txBody>
          <a:bodyPr>
            <a:normAutofit fontScale="90000"/>
          </a:bodyPr>
          <a:lstStyle/>
          <a:p>
            <a:pPr algn="ctr"/>
            <a:r>
              <a:rPr lang="en-US" sz="4800" dirty="0">
                <a:solidFill>
                  <a:schemeClr val="bg1"/>
                </a:solidFill>
                <a:latin typeface="Century Gothic" panose="020B0502020202020204" pitchFamily="34" charset="0"/>
              </a:rPr>
              <a:t>2 Timothy 1:7  For God hath not given us the spirit of fear; but of power, and of love, and of a sound mind.</a:t>
            </a:r>
          </a:p>
        </p:txBody>
      </p:sp>
      <p:sp>
        <p:nvSpPr>
          <p:cNvPr id="3" name="Rectangle 2">
            <a:extLst>
              <a:ext uri="{FF2B5EF4-FFF2-40B4-BE49-F238E27FC236}">
                <a16:creationId xmlns:a16="http://schemas.microsoft.com/office/drawing/2014/main" id="{612FB1B5-B539-4088-822B-F03BCC564DA3}"/>
              </a:ext>
            </a:extLst>
          </p:cNvPr>
          <p:cNvSpPr/>
          <p:nvPr/>
        </p:nvSpPr>
        <p:spPr>
          <a:xfrm>
            <a:off x="1359998" y="1296463"/>
            <a:ext cx="9472003" cy="1569660"/>
          </a:xfrm>
          <a:prstGeom prst="rect">
            <a:avLst/>
          </a:prstGeom>
        </p:spPr>
        <p:txBody>
          <a:bodyPr wrap="square">
            <a:spAutoFit/>
          </a:bodyPr>
          <a:lstStyle/>
          <a:p>
            <a:pPr algn="ctr"/>
            <a:r>
              <a:rPr lang="en-US" sz="4800" b="1" dirty="0">
                <a:solidFill>
                  <a:prstClr val="white"/>
                </a:solidFill>
                <a:latin typeface="Century Gothic" panose="020B0502020202020204" pitchFamily="34" charset="0"/>
                <a:ea typeface="+mj-ea"/>
                <a:cs typeface="+mj-cs"/>
              </a:rPr>
              <a:t>When you KNOW that God is </a:t>
            </a:r>
            <a:r>
              <a:rPr lang="en-US" sz="4800" b="1" u="sng" dirty="0">
                <a:solidFill>
                  <a:prstClr val="white"/>
                </a:solidFill>
                <a:latin typeface="Century Gothic" panose="020B0502020202020204" pitchFamily="34" charset="0"/>
                <a:ea typeface="+mj-ea"/>
                <a:cs typeface="+mj-cs"/>
              </a:rPr>
              <a:t>with</a:t>
            </a:r>
            <a:r>
              <a:rPr lang="en-US" sz="4800" b="1" dirty="0">
                <a:solidFill>
                  <a:prstClr val="white"/>
                </a:solidFill>
                <a:latin typeface="Century Gothic" panose="020B0502020202020204" pitchFamily="34" charset="0"/>
                <a:ea typeface="+mj-ea"/>
                <a:cs typeface="+mj-cs"/>
              </a:rPr>
              <a:t> you, you do not </a:t>
            </a:r>
            <a:r>
              <a:rPr lang="en-US" sz="4800" b="1" u="sng" dirty="0">
                <a:solidFill>
                  <a:prstClr val="white"/>
                </a:solidFill>
                <a:latin typeface="Century Gothic" panose="020B0502020202020204" pitchFamily="34" charset="0"/>
                <a:ea typeface="+mj-ea"/>
                <a:cs typeface="+mj-cs"/>
              </a:rPr>
              <a:t>fear</a:t>
            </a:r>
            <a:r>
              <a:rPr lang="en-US" sz="4800" b="1" dirty="0">
                <a:solidFill>
                  <a:prstClr val="white"/>
                </a:solidFill>
                <a:latin typeface="Century Gothic" panose="020B0502020202020204" pitchFamily="34" charset="0"/>
                <a:ea typeface="+mj-ea"/>
                <a:cs typeface="+mj-cs"/>
              </a:rPr>
              <a:t>! </a:t>
            </a:r>
            <a:endParaRPr lang="en-US" dirty="0"/>
          </a:p>
        </p:txBody>
      </p:sp>
    </p:spTree>
    <p:extLst>
      <p:ext uri="{BB962C8B-B14F-4D97-AF65-F5344CB8AC3E}">
        <p14:creationId xmlns:p14="http://schemas.microsoft.com/office/powerpoint/2010/main" val="396344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Job 33:14-18  For God </a:t>
            </a:r>
            <a:r>
              <a:rPr lang="en-US" sz="3200" dirty="0" err="1"/>
              <a:t>speaketh</a:t>
            </a:r>
            <a:r>
              <a:rPr lang="en-US" sz="3200" dirty="0"/>
              <a:t> once, yea twice, yet man </a:t>
            </a:r>
            <a:r>
              <a:rPr lang="en-US" sz="3200" dirty="0" err="1"/>
              <a:t>perceiveth</a:t>
            </a:r>
            <a:r>
              <a:rPr lang="en-US" sz="3200" dirty="0"/>
              <a:t> it not. 15  In a dream, in a vision of the night, when deep sleep </a:t>
            </a:r>
            <a:r>
              <a:rPr lang="en-US" sz="3200" dirty="0" err="1"/>
              <a:t>falleth</a:t>
            </a:r>
            <a:r>
              <a:rPr lang="en-US" sz="3200" dirty="0"/>
              <a:t> upon men, in </a:t>
            </a:r>
            <a:r>
              <a:rPr lang="en-US" sz="3200" dirty="0" err="1"/>
              <a:t>slumberings</a:t>
            </a:r>
            <a:r>
              <a:rPr lang="en-US" sz="3200" dirty="0"/>
              <a:t> upon the bed; 16  Then he </a:t>
            </a:r>
            <a:r>
              <a:rPr lang="en-US" sz="3200" dirty="0" err="1"/>
              <a:t>openeth</a:t>
            </a:r>
            <a:r>
              <a:rPr lang="en-US" sz="3200" dirty="0"/>
              <a:t> the ears of men, and </a:t>
            </a:r>
            <a:r>
              <a:rPr lang="en-US" sz="3200" dirty="0" err="1"/>
              <a:t>sealeth</a:t>
            </a:r>
            <a:r>
              <a:rPr lang="en-US" sz="3200" dirty="0"/>
              <a:t> their instruction, 17  That he may withdraw man from his purpose, and hide pride from man. 18  He </a:t>
            </a:r>
            <a:r>
              <a:rPr lang="en-US" sz="3200" dirty="0" err="1"/>
              <a:t>keepeth</a:t>
            </a:r>
            <a:r>
              <a:rPr lang="en-US" sz="3200" dirty="0"/>
              <a:t> back his soul from the pit, and his life from perishing by the sword. </a:t>
            </a:r>
          </a:p>
        </p:txBody>
      </p:sp>
    </p:spTree>
    <p:extLst>
      <p:ext uri="{BB962C8B-B14F-4D97-AF65-F5344CB8AC3E}">
        <p14:creationId xmlns:p14="http://schemas.microsoft.com/office/powerpoint/2010/main" val="3783804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Isaiah 55:6-7 Seek ye the LORD while he may be found, call ye upon him while he is near: 7  Let the wicked forsake his way, and the unrighteous man his thoughts: and let him return unto the LORD, and he will have mercy upon him; </a:t>
            </a:r>
            <a:br>
              <a:rPr lang="en-US" sz="3200" dirty="0"/>
            </a:br>
            <a:r>
              <a:rPr lang="en-US" sz="3200" dirty="0"/>
              <a:t>and to our God, for he will abundantly pardon. </a:t>
            </a:r>
          </a:p>
        </p:txBody>
      </p:sp>
    </p:spTree>
    <p:extLst>
      <p:ext uri="{BB962C8B-B14F-4D97-AF65-F5344CB8AC3E}">
        <p14:creationId xmlns:p14="http://schemas.microsoft.com/office/powerpoint/2010/main" val="2914217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2FB1B5-B539-4088-822B-F03BCC564DA3}"/>
              </a:ext>
            </a:extLst>
          </p:cNvPr>
          <p:cNvSpPr/>
          <p:nvPr/>
        </p:nvSpPr>
        <p:spPr>
          <a:xfrm>
            <a:off x="2474709" y="2644170"/>
            <a:ext cx="7242581" cy="1569660"/>
          </a:xfrm>
          <a:prstGeom prst="rect">
            <a:avLst/>
          </a:prstGeom>
        </p:spPr>
        <p:txBody>
          <a:bodyPr wrap="square">
            <a:spAutoFit/>
          </a:bodyPr>
          <a:lstStyle/>
          <a:p>
            <a:pPr lvl="0" algn="ctr"/>
            <a:r>
              <a:rPr lang="en-US" sz="4800" b="1" dirty="0">
                <a:solidFill>
                  <a:prstClr val="white"/>
                </a:solidFill>
                <a:latin typeface="Century Gothic" panose="020B0502020202020204" pitchFamily="34" charset="0"/>
              </a:rPr>
              <a:t>Bible </a:t>
            </a:r>
            <a:r>
              <a:rPr lang="en-US" sz="4800" b="1" u="sng" dirty="0">
                <a:solidFill>
                  <a:prstClr val="white"/>
                </a:solidFill>
                <a:latin typeface="Century Gothic" panose="020B0502020202020204" pitchFamily="34" charset="0"/>
              </a:rPr>
              <a:t>rejectors</a:t>
            </a:r>
            <a:r>
              <a:rPr lang="en-US" sz="4800" b="1" dirty="0">
                <a:solidFill>
                  <a:prstClr val="white"/>
                </a:solidFill>
                <a:latin typeface="Century Gothic" panose="020B0502020202020204" pitchFamily="34" charset="0"/>
              </a:rPr>
              <a:t> can’t come to the </a:t>
            </a:r>
            <a:r>
              <a:rPr lang="en-US" sz="4800" b="1" u="sng" dirty="0">
                <a:solidFill>
                  <a:prstClr val="white"/>
                </a:solidFill>
                <a:latin typeface="Century Gothic" panose="020B0502020202020204" pitchFamily="34" charset="0"/>
              </a:rPr>
              <a:t>truth</a:t>
            </a:r>
            <a:r>
              <a:rPr lang="en-US" sz="4800" b="1" dirty="0">
                <a:solidFill>
                  <a:prstClr val="white"/>
                </a:solidFill>
                <a:latin typeface="Century Gothic" panose="020B0502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04F1455-75B4-4B98-B4B7-87A0158FD8A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574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Proverbs 1:20-33 Wisdom </a:t>
            </a:r>
            <a:r>
              <a:rPr lang="en-US" sz="3200" dirty="0" err="1"/>
              <a:t>crieth</a:t>
            </a:r>
            <a:r>
              <a:rPr lang="en-US" sz="3200" dirty="0"/>
              <a:t> without; she </a:t>
            </a:r>
            <a:r>
              <a:rPr lang="en-US" sz="3200" dirty="0" err="1"/>
              <a:t>uttereth</a:t>
            </a:r>
            <a:r>
              <a:rPr lang="en-US" sz="3200" dirty="0"/>
              <a:t> her voice in the streets: 21  She </a:t>
            </a:r>
            <a:r>
              <a:rPr lang="en-US" sz="3200" dirty="0" err="1"/>
              <a:t>crieth</a:t>
            </a:r>
            <a:r>
              <a:rPr lang="en-US" sz="3200" dirty="0"/>
              <a:t> in the chief place of concourse, in the openings of the gates: in the city she </a:t>
            </a:r>
            <a:r>
              <a:rPr lang="en-US" sz="3200" dirty="0" err="1"/>
              <a:t>uttereth</a:t>
            </a:r>
            <a:r>
              <a:rPr lang="en-US" sz="3200" dirty="0"/>
              <a:t> her words, saying, 22  How long, ye simple ones, will ye love simplicity? and the scorners delight in their scorning, and fools hate knowledge? 23  Turn you at my reproof: behold, I will pour out my spirit unto you, I will make known my words unto you. 24  Because I have called, and ye refused; I have stretched out my hand, and no man regarded; 25  But ye have set at </a:t>
            </a:r>
            <a:r>
              <a:rPr lang="en-US" sz="3200" dirty="0" err="1"/>
              <a:t>nought</a:t>
            </a:r>
            <a:r>
              <a:rPr lang="en-US" sz="3200" dirty="0"/>
              <a:t> all my counsel, and would none of my reproof: 26  I also will laugh at your calamity; I will mock when your fear cometh;  </a:t>
            </a:r>
          </a:p>
        </p:txBody>
      </p:sp>
    </p:spTree>
    <p:extLst>
      <p:ext uri="{BB962C8B-B14F-4D97-AF65-F5344CB8AC3E}">
        <p14:creationId xmlns:p14="http://schemas.microsoft.com/office/powerpoint/2010/main" val="520933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Proverbs 1:27 When your fear cometh as desolation, and your destruction cometh as a whirlwind; when distress and anguish cometh upon you. 28  Then shall they call upon me, but I will not answer; they shall seek me early, but they shall not find me: 29  For that they hated knowledge, and did not choose the fear of the LORD: 30  They would none of my counsel: they despised all my reproof. 31  Therefore shall they eat of the fruit of their own way, and be filled with their own devices. 32  For the turning away of the simple shall slay them, and the prosperity of fools shall destroy them. 33  But whoso </a:t>
            </a:r>
            <a:r>
              <a:rPr lang="en-US" sz="3200" dirty="0" err="1"/>
              <a:t>hearkeneth</a:t>
            </a:r>
            <a:r>
              <a:rPr lang="en-US" sz="3200" dirty="0"/>
              <a:t> unto me shall dwell safely, and shall be quiet from fear of evil. </a:t>
            </a:r>
          </a:p>
        </p:txBody>
      </p:sp>
    </p:spTree>
    <p:extLst>
      <p:ext uri="{BB962C8B-B14F-4D97-AF65-F5344CB8AC3E}">
        <p14:creationId xmlns:p14="http://schemas.microsoft.com/office/powerpoint/2010/main" val="3879880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8" name="Content Placeholder 7">
            <a:extLst>
              <a:ext uri="{FF2B5EF4-FFF2-40B4-BE49-F238E27FC236}">
                <a16:creationId xmlns:a16="http://schemas.microsoft.com/office/drawing/2014/main" id="{0DEB741D-B35A-486B-863C-9476A659F77D}"/>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FA9541AC-BBDA-4C1D-8FB8-E67E7110E746}"/>
              </a:ext>
            </a:extLst>
          </p:cNvPr>
          <p:cNvPicPr>
            <a:picLocks noChangeAspect="1"/>
          </p:cNvPicPr>
          <p:nvPr/>
        </p:nvPicPr>
        <p:blipFill>
          <a:blip r:embed="rId3"/>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90686" y="614994"/>
            <a:ext cx="8595606" cy="1027689"/>
          </a:xfrm>
        </p:spPr>
        <p:txBody>
          <a:bodyPr>
            <a:normAutofit/>
          </a:bodyPr>
          <a:lstStyle/>
          <a:p>
            <a:r>
              <a:rPr lang="en-US" sz="6000" b="1" dirty="0">
                <a:solidFill>
                  <a:schemeClr val="bg1"/>
                </a:solidFill>
                <a:effectLst>
                  <a:outerShdw blurRad="38100" dist="38100" dir="2700000" algn="tl">
                    <a:srgbClr val="000000">
                      <a:alpha val="43137"/>
                    </a:srgbClr>
                  </a:outerShdw>
                </a:effectLst>
                <a:latin typeface="Century Gothic" panose="020B0502020202020204" pitchFamily="34" charset="0"/>
              </a:rPr>
              <a:t>WITCHCRAFT</a:t>
            </a:r>
            <a:endParaRPr lang="en-US" sz="48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2081221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Leviticus 19:31  Regard not them that have familiar spirits, neither seek after wizards, to be defiled by them: I am the LORD your God.</a:t>
            </a:r>
          </a:p>
          <a:p>
            <a:r>
              <a:rPr lang="en-US" sz="3200" dirty="0"/>
              <a:t>Exodus 22:18  Thou shalt not suffer a witch to live.</a:t>
            </a:r>
          </a:p>
          <a:p>
            <a:r>
              <a:rPr lang="en-US" sz="3200" dirty="0"/>
              <a:t>Leviticus 20:6  And the soul that </a:t>
            </a:r>
            <a:r>
              <a:rPr lang="en-US" sz="3200" dirty="0" err="1"/>
              <a:t>turneth</a:t>
            </a:r>
            <a:r>
              <a:rPr lang="en-US" sz="3200" dirty="0"/>
              <a:t> after such as have familiar spirits, and after wizards, to go a whoring after them, I will even set my face against that soul, and will cut him off from among his people.</a:t>
            </a:r>
          </a:p>
        </p:txBody>
      </p:sp>
    </p:spTree>
    <p:extLst>
      <p:ext uri="{BB962C8B-B14F-4D97-AF65-F5344CB8AC3E}">
        <p14:creationId xmlns:p14="http://schemas.microsoft.com/office/powerpoint/2010/main" val="126627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425954" y="649533"/>
            <a:ext cx="8595606" cy="1612922"/>
          </a:xfrm>
        </p:spPr>
        <p:txBody>
          <a:bodyPr>
            <a:normAutofit/>
          </a:bodyPr>
          <a:lstStyle/>
          <a:p>
            <a:r>
              <a:rPr lang="en-US" sz="6000" b="1" dirty="0">
                <a:solidFill>
                  <a:srgbClr val="000000"/>
                </a:solidFill>
                <a:latin typeface="Century Gothic" panose="020B0502020202020204" pitchFamily="34" charset="0"/>
              </a:rPr>
              <a:t>WITCHCRAFT</a:t>
            </a:r>
            <a:endParaRPr lang="en-US" sz="4800" b="1" dirty="0">
              <a:solidFill>
                <a:srgbClr val="00000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29358" y="1553209"/>
            <a:ext cx="4090001" cy="3423394"/>
          </a:xfrm>
        </p:spPr>
        <p:txBody>
          <a:bodyPr anchor="ctr">
            <a:noAutofit/>
          </a:bodyPr>
          <a:lstStyle/>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People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hide</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when they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perpetrate</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evil. </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 séance only works through a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demon</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Familiar spirit. </a:t>
            </a:r>
          </a:p>
        </p:txBody>
      </p:sp>
      <p:pic>
        <p:nvPicPr>
          <p:cNvPr id="4" name="Picture 3">
            <a:extLst>
              <a:ext uri="{FF2B5EF4-FFF2-40B4-BE49-F238E27FC236}">
                <a16:creationId xmlns:a16="http://schemas.microsoft.com/office/drawing/2014/main" id="{FB91102C-8DB3-4F2D-8B33-B0C850304D04}"/>
              </a:ext>
            </a:extLst>
          </p:cNvPr>
          <p:cNvPicPr>
            <a:picLocks noChangeAspect="1"/>
          </p:cNvPicPr>
          <p:nvPr/>
        </p:nvPicPr>
        <p:blipFill rotWithShape="1">
          <a:blip r:embed="rId3"/>
          <a:srcRect l="-13" t="-118" r="-13" b="118"/>
          <a:stretch/>
        </p:blipFill>
        <p:spPr>
          <a:xfrm>
            <a:off x="5771267" y="0"/>
            <a:ext cx="6420733" cy="6858000"/>
          </a:xfrm>
          <a:prstGeom prst="rect">
            <a:avLst/>
          </a:prstGeom>
        </p:spPr>
      </p:pic>
    </p:spTree>
    <p:extLst>
      <p:ext uri="{BB962C8B-B14F-4D97-AF65-F5344CB8AC3E}">
        <p14:creationId xmlns:p14="http://schemas.microsoft.com/office/powerpoint/2010/main" val="6648265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1 Chronicles 10:13-14 So Saul died for his transgression which he committed against the LORD, even against the word of the LORD, which he kept not, and also for asking counsel of one that had a familiar spirit, to enquire of it; </a:t>
            </a:r>
            <a:br>
              <a:rPr lang="en-US" sz="3200" dirty="0"/>
            </a:br>
            <a:r>
              <a:rPr lang="en-US" sz="3200" dirty="0"/>
              <a:t>14  And enquired not of the LORD: therefore he slew him, and turned the kingdom unto David the son of Jesse.</a:t>
            </a:r>
          </a:p>
        </p:txBody>
      </p:sp>
    </p:spTree>
    <p:extLst>
      <p:ext uri="{BB962C8B-B14F-4D97-AF65-F5344CB8AC3E}">
        <p14:creationId xmlns:p14="http://schemas.microsoft.com/office/powerpoint/2010/main" val="3320772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27655" y="258897"/>
            <a:ext cx="11301877" cy="2183220"/>
          </a:xfrm>
        </p:spPr>
        <p:txBody>
          <a:bodyPr>
            <a:normAutofit/>
          </a:bodyPr>
          <a:lstStyle/>
          <a:p>
            <a:r>
              <a:rPr lang="en-US" sz="8800" b="1" dirty="0">
                <a:solidFill>
                  <a:srgbClr val="000000"/>
                </a:solidFill>
                <a:latin typeface="Century Gothic" panose="020B0502020202020204" pitchFamily="34" charset="0"/>
              </a:rPr>
              <a:t>WAR!</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627655" y="1329268"/>
            <a:ext cx="5468345" cy="5269836"/>
          </a:xfrm>
        </p:spPr>
        <p:txBody>
          <a:bodyPr anchor="ctr">
            <a:noAutofit/>
          </a:bodyPr>
          <a:lstStyle/>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Vs 1: The danger: if you’re living with the world, they’ll have you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turning against </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God’s people. </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Vs 2: David dissimulates.</a:t>
            </a:r>
          </a:p>
          <a:p>
            <a:pPr>
              <a:spcBef>
                <a:spcPts val="0"/>
              </a:spcBef>
              <a:spcAft>
                <a:spcPts val="600"/>
              </a:spcAft>
            </a:pPr>
            <a:endPar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endPar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A7F739F-743B-4AD2-9CA1-3EC14EA8FB24}"/>
              </a:ext>
            </a:extLst>
          </p:cNvPr>
          <p:cNvPicPr>
            <a:picLocks noChangeAspect="1"/>
          </p:cNvPicPr>
          <p:nvPr/>
        </p:nvPicPr>
        <p:blipFill>
          <a:blip r:embed="rId3"/>
          <a:stretch>
            <a:fillRect/>
          </a:stretch>
        </p:blipFill>
        <p:spPr>
          <a:xfrm>
            <a:off x="5939418" y="794082"/>
            <a:ext cx="5837357" cy="5269836"/>
          </a:xfrm>
          <a:prstGeom prst="rect">
            <a:avLst/>
          </a:prstGeom>
        </p:spPr>
      </p:pic>
    </p:spTree>
    <p:extLst>
      <p:ext uri="{BB962C8B-B14F-4D97-AF65-F5344CB8AC3E}">
        <p14:creationId xmlns:p14="http://schemas.microsoft.com/office/powerpoint/2010/main" val="5555310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27656" y="447232"/>
            <a:ext cx="8595606" cy="1612922"/>
          </a:xfrm>
        </p:spPr>
        <p:txBody>
          <a:bodyPr>
            <a:normAutofit/>
          </a:bodyPr>
          <a:lstStyle/>
          <a:p>
            <a:r>
              <a:rPr lang="en-US" sz="6000" b="1" dirty="0">
                <a:solidFill>
                  <a:srgbClr val="000000"/>
                </a:solidFill>
                <a:latin typeface="Century Gothic" panose="020B0502020202020204" pitchFamily="34" charset="0"/>
              </a:rPr>
              <a:t>WITCHCRAFT</a:t>
            </a:r>
            <a:endParaRPr lang="en-US" sz="4800" b="1" dirty="0">
              <a:solidFill>
                <a:srgbClr val="00000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627657" y="1464195"/>
            <a:ext cx="4643084" cy="4946573"/>
          </a:xfrm>
        </p:spPr>
        <p:txBody>
          <a:bodyPr anchor="ctr">
            <a:noAutofit/>
          </a:bodyPr>
          <a:lstStyle/>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People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hide</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when they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perpetrate</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evil. </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 séance only works through a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demon</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Familiar spirit. </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Saul is commanding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evil</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 the LORD’s name!</a:t>
            </a:r>
          </a:p>
          <a:p>
            <a:pPr>
              <a:spcBef>
                <a:spcPts val="0"/>
              </a:spcBef>
              <a:spcAft>
                <a:spcPts val="600"/>
              </a:spcAft>
            </a:pPr>
            <a:endPar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236AC3F-278B-4001-A70F-05C855A83DC6}"/>
              </a:ext>
            </a:extLst>
          </p:cNvPr>
          <p:cNvPicPr>
            <a:picLocks noChangeAspect="1"/>
          </p:cNvPicPr>
          <p:nvPr/>
        </p:nvPicPr>
        <p:blipFill>
          <a:blip r:embed="rId3"/>
          <a:stretch>
            <a:fillRect/>
          </a:stretch>
        </p:blipFill>
        <p:spPr>
          <a:xfrm>
            <a:off x="5772912" y="0"/>
            <a:ext cx="6419088" cy="6858000"/>
          </a:xfrm>
          <a:prstGeom prst="rect">
            <a:avLst/>
          </a:prstGeom>
        </p:spPr>
      </p:pic>
    </p:spTree>
    <p:extLst>
      <p:ext uri="{BB962C8B-B14F-4D97-AF65-F5344CB8AC3E}">
        <p14:creationId xmlns:p14="http://schemas.microsoft.com/office/powerpoint/2010/main" val="20418705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408715" y="447232"/>
            <a:ext cx="8814547" cy="1381568"/>
          </a:xfrm>
        </p:spPr>
        <p:txBody>
          <a:bodyPr>
            <a:normAutofit/>
          </a:bodyPr>
          <a:lstStyle/>
          <a:p>
            <a:r>
              <a:rPr lang="en-US" sz="6000" b="1" dirty="0">
                <a:solidFill>
                  <a:srgbClr val="000000"/>
                </a:solidFill>
                <a:latin typeface="Century Gothic" panose="020B0502020202020204" pitchFamily="34" charset="0"/>
              </a:rPr>
              <a:t>WITCHCRAFT</a:t>
            </a:r>
            <a:endParaRPr lang="en-US" sz="4800" b="1" dirty="0">
              <a:solidFill>
                <a:srgbClr val="00000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408715" y="1650775"/>
            <a:ext cx="5583139" cy="5207225"/>
          </a:xfrm>
        </p:spPr>
        <p:txBody>
          <a:bodyPr anchor="ctr">
            <a:noAutofit/>
          </a:bodyPr>
          <a:lstStyle/>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Notice what the Word says happened that night.</a:t>
            </a:r>
          </a:p>
          <a:p>
            <a:pPr marL="971550" lvl="1" indent="-514350">
              <a:spcBef>
                <a:spcPts val="0"/>
              </a:spcBef>
              <a:spcAft>
                <a:spcPts val="60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This witch was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shocked</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spcBef>
                <a:spcPts val="0"/>
              </a:spcBef>
              <a:spcAft>
                <a:spcPts val="60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She saw “gods”= the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Elohim</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marL="971550" lvl="1" indent="-514350">
              <a:spcBef>
                <a:spcPts val="0"/>
              </a:spcBef>
              <a:spcAft>
                <a:spcPts val="60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Word of God agrees with Saul’s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perception</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This is Samuel. </a:t>
            </a:r>
          </a:p>
          <a:p>
            <a:pPr marL="971550" lvl="1" indent="-514350">
              <a:spcBef>
                <a:spcPts val="0"/>
              </a:spcBef>
              <a:spcAft>
                <a:spcPts val="60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Samuel is a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prophet</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marL="457200" lvl="1" indent="0">
              <a:spcBef>
                <a:spcPts val="0"/>
              </a:spcBef>
              <a:spcAft>
                <a:spcPts val="600"/>
              </a:spcAft>
              <a:buNone/>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Postmortem prophecy!!!</a:t>
            </a:r>
          </a:p>
          <a:p>
            <a:pPr>
              <a:spcBef>
                <a:spcPts val="0"/>
              </a:spcBef>
              <a:spcAft>
                <a:spcPts val="600"/>
              </a:spcAft>
            </a:pPr>
            <a:endPar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4C31392-3AF6-4FEC-A837-639681E6373C}"/>
              </a:ext>
            </a:extLst>
          </p:cNvPr>
          <p:cNvPicPr>
            <a:picLocks noChangeAspect="1"/>
          </p:cNvPicPr>
          <p:nvPr/>
        </p:nvPicPr>
        <p:blipFill>
          <a:blip r:embed="rId3"/>
          <a:stretch>
            <a:fillRect/>
          </a:stretch>
        </p:blipFill>
        <p:spPr>
          <a:xfrm>
            <a:off x="5772912" y="0"/>
            <a:ext cx="6419088" cy="6858000"/>
          </a:xfrm>
          <a:prstGeom prst="rect">
            <a:avLst/>
          </a:prstGeom>
        </p:spPr>
      </p:pic>
    </p:spTree>
    <p:extLst>
      <p:ext uri="{BB962C8B-B14F-4D97-AF65-F5344CB8AC3E}">
        <p14:creationId xmlns:p14="http://schemas.microsoft.com/office/powerpoint/2010/main" val="95876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2FB1B5-B539-4088-822B-F03BCC564DA3}"/>
              </a:ext>
            </a:extLst>
          </p:cNvPr>
          <p:cNvSpPr/>
          <p:nvPr/>
        </p:nvSpPr>
        <p:spPr>
          <a:xfrm>
            <a:off x="1900280" y="2274838"/>
            <a:ext cx="8391440" cy="2308324"/>
          </a:xfrm>
          <a:prstGeom prst="rect">
            <a:avLst/>
          </a:prstGeom>
        </p:spPr>
        <p:txBody>
          <a:bodyPr wrap="square">
            <a:spAutoFit/>
          </a:bodyPr>
          <a:lstStyle/>
          <a:p>
            <a:pPr lvl="0" algn="ctr"/>
            <a:r>
              <a:rPr lang="en-US" sz="4800" b="1" dirty="0">
                <a:solidFill>
                  <a:prstClr val="white"/>
                </a:solidFill>
                <a:latin typeface="Century Gothic" panose="020B0502020202020204" pitchFamily="34" charset="0"/>
              </a:rPr>
              <a:t>Witchcraft and divination are still </a:t>
            </a:r>
            <a:r>
              <a:rPr lang="en-US" sz="4800" b="1" u="sng" dirty="0">
                <a:solidFill>
                  <a:prstClr val="white"/>
                </a:solidFill>
                <a:latin typeface="Century Gothic" panose="020B0502020202020204" pitchFamily="34" charset="0"/>
              </a:rPr>
              <a:t>sinful</a:t>
            </a:r>
            <a:r>
              <a:rPr lang="en-US" sz="4800" b="1" dirty="0">
                <a:solidFill>
                  <a:prstClr val="white"/>
                </a:solidFill>
                <a:latin typeface="Century Gothic" panose="020B0502020202020204" pitchFamily="34" charset="0"/>
              </a:rPr>
              <a:t> and </a:t>
            </a:r>
            <a:r>
              <a:rPr lang="en-US" sz="4800" b="1" u="sng" dirty="0">
                <a:solidFill>
                  <a:prstClr val="white"/>
                </a:solidFill>
                <a:latin typeface="Century Gothic" panose="020B0502020202020204" pitchFamily="34" charset="0"/>
              </a:rPr>
              <a:t>forbidden</a:t>
            </a:r>
            <a:r>
              <a:rPr lang="en-US" sz="4800" b="1" dirty="0">
                <a:solidFill>
                  <a:prstClr val="white"/>
                </a:solidFill>
                <a:latin typeface="Century Gothic" panose="020B0502020202020204" pitchFamily="34" charset="0"/>
              </a:rPr>
              <a:t> in the Word of God.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A9B55D5-AD5A-4AD3-A2AA-1B4453C68A7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592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27656" y="447232"/>
            <a:ext cx="8595606" cy="1612922"/>
          </a:xfrm>
        </p:spPr>
        <p:txBody>
          <a:bodyPr>
            <a:normAutofit/>
          </a:bodyPr>
          <a:lstStyle/>
          <a:p>
            <a:r>
              <a:rPr lang="en-US" sz="6600" b="1" dirty="0">
                <a:solidFill>
                  <a:srgbClr val="000000"/>
                </a:solidFill>
                <a:latin typeface="Century Gothic" panose="020B0502020202020204" pitchFamily="34" charset="0"/>
              </a:rPr>
              <a:t>WILT</a:t>
            </a:r>
            <a:endParaRPr lang="en-US" sz="4800" b="1" dirty="0">
              <a:solidFill>
                <a:srgbClr val="00000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627657" y="2060154"/>
            <a:ext cx="4747232" cy="4797846"/>
          </a:xfrm>
        </p:spPr>
        <p:txBody>
          <a:bodyPr anchor="ctr">
            <a:noAutofit/>
          </a:bodyPr>
          <a:lstStyle/>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Why was Saul fasting before a big battle? </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Everything is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backwards</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here!</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Type of antichrist – Saul’s “last supper.”</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John 13:30  He then having received the sop went immediately out: and it was night.</a:t>
            </a:r>
          </a:p>
          <a:p>
            <a:pPr>
              <a:spcBef>
                <a:spcPts val="0"/>
              </a:spcBef>
              <a:spcAft>
                <a:spcPts val="600"/>
              </a:spcAft>
            </a:pPr>
            <a:endPar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F2A3C63-228A-4FCE-B14E-C124809EE8A5}"/>
              </a:ext>
            </a:extLst>
          </p:cNvPr>
          <p:cNvPicPr>
            <a:picLocks noChangeAspect="1"/>
          </p:cNvPicPr>
          <p:nvPr/>
        </p:nvPicPr>
        <p:blipFill>
          <a:blip r:embed="rId3"/>
          <a:stretch>
            <a:fillRect/>
          </a:stretch>
        </p:blipFill>
        <p:spPr>
          <a:xfrm>
            <a:off x="5772912" y="0"/>
            <a:ext cx="6419088" cy="6858000"/>
          </a:xfrm>
          <a:prstGeom prst="rect">
            <a:avLst/>
          </a:prstGeom>
        </p:spPr>
      </p:pic>
    </p:spTree>
    <p:extLst>
      <p:ext uri="{BB962C8B-B14F-4D97-AF65-F5344CB8AC3E}">
        <p14:creationId xmlns:p14="http://schemas.microsoft.com/office/powerpoint/2010/main" val="36067056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95DAB5A-7134-4DD7-A87F-527101C966F2}"/>
              </a:ext>
            </a:extLst>
          </p:cNvPr>
          <p:cNvPicPr>
            <a:picLocks noChangeAspect="1"/>
          </p:cNvPicPr>
          <p:nvPr/>
        </p:nvPicPr>
        <p:blipFill>
          <a:blip r:embed="rId2"/>
          <a:stretch>
            <a:fillRect/>
          </a:stretch>
        </p:blipFill>
        <p:spPr>
          <a:xfrm>
            <a:off x="48884" y="-1"/>
            <a:ext cx="12192000" cy="6857999"/>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7716644" y="-2"/>
            <a:ext cx="4316084" cy="3262752"/>
          </a:xfrm>
        </p:spPr>
        <p:txBody>
          <a:bodyPr>
            <a:normAutofit fontScale="90000"/>
          </a:bodyPr>
          <a:lstStyle/>
          <a:p>
            <a:pPr algn="r"/>
            <a:r>
              <a:rPr lang="en-US" b="1" cap="all" dirty="0">
                <a:solidFill>
                  <a:srgbClr val="FFFFFF"/>
                </a:solidFill>
                <a:effectLst>
                  <a:outerShdw blurRad="38100" dist="38100" dir="2700000" algn="tl">
                    <a:srgbClr val="000000">
                      <a:alpha val="43137"/>
                    </a:srgbClr>
                  </a:outerShdw>
                </a:effectLst>
                <a:latin typeface="Century Gothic" panose="020B0502020202020204" pitchFamily="34" charset="0"/>
              </a:rPr>
              <a:t>We Missed Halloween by Two Weeks </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8766472" y="5759604"/>
            <a:ext cx="3051717" cy="1098395"/>
          </a:xfrm>
        </p:spPr>
        <p:txBody>
          <a:bodyPr>
            <a:normAutofit/>
          </a:bodyPr>
          <a:lstStyle/>
          <a:p>
            <a:r>
              <a:rPr lang="en-US" sz="4400" b="1" dirty="0">
                <a:solidFill>
                  <a:srgbClr val="FFFFFF"/>
                </a:solidFill>
                <a:effectLst>
                  <a:outerShdw blurRad="38100" dist="38100" dir="2700000" algn="tl">
                    <a:srgbClr val="000000">
                      <a:alpha val="43137"/>
                    </a:srgbClr>
                  </a:outerShdw>
                </a:effectLst>
              </a:rPr>
              <a:t>1 Samuel 28</a:t>
            </a:r>
          </a:p>
        </p:txBody>
      </p:sp>
    </p:spTree>
    <p:extLst>
      <p:ext uri="{BB962C8B-B14F-4D97-AF65-F5344CB8AC3E}">
        <p14:creationId xmlns:p14="http://schemas.microsoft.com/office/powerpoint/2010/main" val="154471713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06EF3E-2F62-44FF-9D9B-A4DB4274D21A}"/>
              </a:ext>
            </a:extLst>
          </p:cNvPr>
          <p:cNvPicPr>
            <a:picLocks noChangeAspect="1"/>
          </p:cNvPicPr>
          <p:nvPr/>
        </p:nvPicPr>
        <p:blipFill rotWithShape="1">
          <a:blip r:embed="rId4">
            <a:alphaModFix/>
            <a:extLst/>
          </a:blip>
          <a:srcRect l="6552" r="9301" b="-1"/>
          <a:stretch/>
        </p:blipFill>
        <p:spPr>
          <a:xfrm>
            <a:off x="5797543" y="10"/>
            <a:ext cx="6394152" cy="685799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155204" y="2773168"/>
            <a:ext cx="4803636" cy="1311664"/>
          </a:xfrm>
        </p:spPr>
        <p:txBody>
          <a:bodyPr>
            <a:normAutofit/>
          </a:bodyPr>
          <a:lstStyle/>
          <a:p>
            <a:r>
              <a:rPr lang="en-US" sz="8800" b="1" dirty="0">
                <a:solidFill>
                  <a:srgbClr val="000000"/>
                </a:solidFill>
                <a:latin typeface="Century Gothic" panose="020B0502020202020204" pitchFamily="34" charset="0"/>
              </a:rPr>
              <a:t>WORRY</a:t>
            </a:r>
            <a:endParaRPr lang="en-US" sz="8000" b="1" dirty="0">
              <a:solidFill>
                <a:srgbClr val="000000"/>
              </a:solidFill>
              <a:latin typeface="Century Gothic" panose="020B0502020202020204" pitchFamily="34" charset="0"/>
            </a:endParaRPr>
          </a:p>
        </p:txBody>
      </p:sp>
      <p:pic>
        <p:nvPicPr>
          <p:cNvPr id="3" name="completely_different3">
            <a:hlinkClick r:id="" action="ppaction://media"/>
            <a:extLst>
              <a:ext uri="{FF2B5EF4-FFF2-40B4-BE49-F238E27FC236}">
                <a16:creationId xmlns:a16="http://schemas.microsoft.com/office/drawing/2014/main" id="{C2204A50-10B2-4BBA-B2FD-2D4420CDAA3A}"/>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155204" y="6341292"/>
            <a:ext cx="304800" cy="304800"/>
          </a:xfrm>
          <a:prstGeom prst="rect">
            <a:avLst/>
          </a:prstGeom>
        </p:spPr>
      </p:pic>
    </p:spTree>
    <p:extLst>
      <p:ext uri="{BB962C8B-B14F-4D97-AF65-F5344CB8AC3E}">
        <p14:creationId xmlns:p14="http://schemas.microsoft.com/office/powerpoint/2010/main" val="26427923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Isaiah 57:1 The righteous </a:t>
            </a:r>
            <a:r>
              <a:rPr lang="en-US" sz="3200" dirty="0" err="1"/>
              <a:t>perisheth</a:t>
            </a:r>
            <a:r>
              <a:rPr lang="en-US" sz="3200" dirty="0"/>
              <a:t>, and no man </a:t>
            </a:r>
            <a:r>
              <a:rPr lang="en-US" sz="3200" dirty="0" err="1"/>
              <a:t>layeth</a:t>
            </a:r>
            <a:r>
              <a:rPr lang="en-US" sz="3200" dirty="0"/>
              <a:t> it to heart: and merciful men are taken away, none considering that the righteous is taken away from the evil to come.</a:t>
            </a:r>
          </a:p>
        </p:txBody>
      </p:sp>
    </p:spTree>
    <p:extLst>
      <p:ext uri="{BB962C8B-B14F-4D97-AF65-F5344CB8AC3E}">
        <p14:creationId xmlns:p14="http://schemas.microsoft.com/office/powerpoint/2010/main" val="5256914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Deuteronomy 18:9-14 When thou art come into the land which the LORD thy God giveth thee, thou shalt not learn to do after the abominations of those nations. 10  There shall not be found among you any one that </a:t>
            </a:r>
            <a:r>
              <a:rPr lang="en-US" sz="3200" dirty="0" err="1"/>
              <a:t>maketh</a:t>
            </a:r>
            <a:r>
              <a:rPr lang="en-US" sz="3200" dirty="0"/>
              <a:t> his son or his daughter to pass through the fire, or that </a:t>
            </a:r>
            <a:r>
              <a:rPr lang="en-US" sz="3200" dirty="0" err="1"/>
              <a:t>useth</a:t>
            </a:r>
            <a:r>
              <a:rPr lang="en-US" sz="3200" dirty="0"/>
              <a:t> divination, or an observer of times, or an enchanter, or a witch, 11  Or a charmer, or a consulter with familiar spirits, or a wizard, or a necromancer. 12  For all that do these things are an abomination unto the LORD: and because of these abominations the LORD thy God doth drive them out from before thee. 13  Thou shalt be perfect with the LORD thy God. 14  For these nations, which thou shalt possess, hearkened unto observers of times, and unto diviners: but as for thee, the LORD thy God hath not suffered thee so to do. </a:t>
            </a:r>
          </a:p>
        </p:txBody>
      </p:sp>
    </p:spTree>
    <p:extLst>
      <p:ext uri="{BB962C8B-B14F-4D97-AF65-F5344CB8AC3E}">
        <p14:creationId xmlns:p14="http://schemas.microsoft.com/office/powerpoint/2010/main" val="288259180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EB349-42F6-40C3-BFA6-8FC455709FD3}"/>
              </a:ext>
            </a:extLst>
          </p:cNvPr>
          <p:cNvPicPr>
            <a:picLocks noChangeAspect="1"/>
          </p:cNvPicPr>
          <p:nvPr/>
        </p:nvPicPr>
        <p:blipFill rotWithShape="1">
          <a:blip r:embed="rId2">
            <a:alphaModFix/>
            <a:extLst/>
          </a:blip>
          <a:srcRect l="6552" r="9301" b="-1"/>
          <a:stretch/>
        </p:blipFill>
        <p:spPr>
          <a:xfrm>
            <a:off x="5797543" y="10"/>
            <a:ext cx="6394152" cy="685799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04998" y="798445"/>
            <a:ext cx="4803636" cy="1311664"/>
          </a:xfrm>
        </p:spPr>
        <p:txBody>
          <a:bodyPr>
            <a:normAutofit/>
          </a:bodyPr>
          <a:lstStyle/>
          <a:p>
            <a:r>
              <a:rPr lang="en-US" sz="8800" b="1" dirty="0">
                <a:solidFill>
                  <a:srgbClr val="000000"/>
                </a:solidFill>
                <a:latin typeface="Century Gothic" panose="020B0502020202020204" pitchFamily="34" charset="0"/>
              </a:rPr>
              <a:t>WORRY</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04998" y="2110109"/>
            <a:ext cx="4803636" cy="4448697"/>
          </a:xfrm>
        </p:spPr>
        <p:txBody>
          <a:bodyPr anchor="ctr">
            <a:normAutofit/>
          </a:bodyPr>
          <a:lstStyle/>
          <a:p>
            <a:pPr>
              <a:spcBef>
                <a:spcPts val="0"/>
              </a:spcBef>
              <a:spcAft>
                <a:spcPts val="600"/>
              </a:spcAft>
            </a:pPr>
            <a:r>
              <a:rPr lang="en-US" sz="3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Saul began well but now he’s antichrist-</a:t>
            </a:r>
            <a:r>
              <a:rPr lang="en-US" sz="3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ing</a:t>
            </a:r>
            <a:r>
              <a:rPr lang="en-US" sz="3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a:spcBef>
                <a:spcPts val="0"/>
              </a:spcBef>
              <a:spcAft>
                <a:spcPts val="600"/>
              </a:spcAft>
            </a:pPr>
            <a:r>
              <a:rPr lang="en-US" sz="3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When you are fighting the </a:t>
            </a:r>
            <a:r>
              <a:rPr lang="en-US" sz="36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wrong</a:t>
            </a:r>
            <a:r>
              <a:rPr lang="en-US" sz="3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battles, you lose the </a:t>
            </a:r>
            <a:r>
              <a:rPr lang="en-US" sz="36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critical</a:t>
            </a:r>
            <a:r>
              <a:rPr lang="en-US" sz="3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battles. </a:t>
            </a:r>
          </a:p>
          <a:p>
            <a:pPr>
              <a:spcBef>
                <a:spcPts val="0"/>
              </a:spcBef>
              <a:spcAft>
                <a:spcPts val="600"/>
              </a:spcAft>
            </a:pPr>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81431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Ephesians 5:15-16 See then that ye walk circumspectly, not as fools, but as wise, 16  Redeeming the time, because the days are evil.</a:t>
            </a:r>
          </a:p>
          <a:p>
            <a:r>
              <a:rPr lang="en-US" sz="3200" dirty="0"/>
              <a:t>Isaiah 57:20-21 But the wicked are like the troubled sea, when it cannot rest, whose waters cast up mire and dirt. </a:t>
            </a:r>
            <a:br>
              <a:rPr lang="en-US" sz="3200" dirty="0"/>
            </a:br>
            <a:r>
              <a:rPr lang="en-US" sz="3200" dirty="0"/>
              <a:t>21  There is no peace, saith my God, to the wicked.</a:t>
            </a:r>
          </a:p>
        </p:txBody>
      </p:sp>
    </p:spTree>
    <p:extLst>
      <p:ext uri="{BB962C8B-B14F-4D97-AF65-F5344CB8AC3E}">
        <p14:creationId xmlns:p14="http://schemas.microsoft.com/office/powerpoint/2010/main" val="2712893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28E1-84D4-4F85-9D1C-162630182F61}"/>
              </a:ext>
            </a:extLst>
          </p:cNvPr>
          <p:cNvSpPr>
            <a:spLocks noGrp="1"/>
          </p:cNvSpPr>
          <p:nvPr>
            <p:ph type="title"/>
          </p:nvPr>
        </p:nvSpPr>
        <p:spPr>
          <a:xfrm>
            <a:off x="1508624" y="1973179"/>
            <a:ext cx="9174751" cy="2911641"/>
          </a:xfrm>
        </p:spPr>
        <p:txBody>
          <a:bodyPr>
            <a:normAutofit/>
          </a:bodyPr>
          <a:lstStyle/>
          <a:p>
            <a:pPr algn="ctr"/>
            <a:r>
              <a:rPr lang="en-US" sz="4800" b="1" dirty="0">
                <a:solidFill>
                  <a:schemeClr val="bg1"/>
                </a:solidFill>
                <a:latin typeface="Century Gothic" panose="020B0502020202020204" pitchFamily="34" charset="0"/>
              </a:rPr>
              <a:t>The problem? Saul didn’t </a:t>
            </a:r>
            <a:r>
              <a:rPr lang="en-US" sz="4800" b="1" u="sng" dirty="0">
                <a:solidFill>
                  <a:schemeClr val="bg1"/>
                </a:solidFill>
                <a:latin typeface="Century Gothic" panose="020B0502020202020204" pitchFamily="34" charset="0"/>
              </a:rPr>
              <a:t>fear</a:t>
            </a:r>
            <a:r>
              <a:rPr lang="en-US" sz="4800" b="1" dirty="0">
                <a:solidFill>
                  <a:schemeClr val="bg1"/>
                </a:solidFill>
                <a:latin typeface="Century Gothic" panose="020B0502020202020204" pitchFamily="34" charset="0"/>
              </a:rPr>
              <a:t> God and so, Saul </a:t>
            </a:r>
            <a:r>
              <a:rPr lang="en-US" sz="4800" b="1" u="sng" dirty="0">
                <a:solidFill>
                  <a:schemeClr val="bg1"/>
                </a:solidFill>
                <a:latin typeface="Century Gothic" panose="020B0502020202020204" pitchFamily="34" charset="0"/>
              </a:rPr>
              <a:t>rebelled</a:t>
            </a:r>
            <a:r>
              <a:rPr lang="en-US" sz="4800" b="1" dirty="0">
                <a:solidFill>
                  <a:schemeClr val="bg1"/>
                </a:solidFill>
                <a:latin typeface="Century Gothic" panose="020B0502020202020204" pitchFamily="34" charset="0"/>
              </a:rPr>
              <a:t> against God’s </a:t>
            </a:r>
            <a:r>
              <a:rPr lang="en-US" sz="4800" b="1" u="sng" dirty="0">
                <a:solidFill>
                  <a:schemeClr val="bg1"/>
                </a:solidFill>
                <a:latin typeface="Century Gothic" panose="020B0502020202020204" pitchFamily="34" charset="0"/>
              </a:rPr>
              <a:t>Word</a:t>
            </a:r>
            <a:r>
              <a:rPr lang="en-US" sz="4800" b="1"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256173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Romans 3:10-18 As it is written, There is none righteous, no, not one: 11  There is none that </a:t>
            </a:r>
            <a:r>
              <a:rPr lang="en-US" sz="3200" dirty="0" err="1"/>
              <a:t>understandeth</a:t>
            </a:r>
            <a:r>
              <a:rPr lang="en-US" sz="3200" dirty="0"/>
              <a:t>, there is none that </a:t>
            </a:r>
            <a:r>
              <a:rPr lang="en-US" sz="3200" dirty="0" err="1"/>
              <a:t>seeketh</a:t>
            </a:r>
            <a:r>
              <a:rPr lang="en-US" sz="3200" dirty="0"/>
              <a:t> after God. 12  They are all gone out of the way, they are together become unprofitable; there is none that doeth good, no, not one. 13  Their throat is an open </a:t>
            </a:r>
            <a:r>
              <a:rPr lang="en-US" sz="3200" dirty="0" err="1"/>
              <a:t>sepulchre</a:t>
            </a:r>
            <a:r>
              <a:rPr lang="en-US" sz="3200" dirty="0"/>
              <a:t>; with their tongues they have used deceit; the poison of asps is under their lips: 14  Whose mouth is full of cursing and bitterness: 15  Their feet are swift to shed blood: 16  Destruction and misery are in their ways: 17  And the way of peace have they not known: 18  There is no fear of God before their eyes.</a:t>
            </a:r>
          </a:p>
        </p:txBody>
      </p:sp>
    </p:spTree>
    <p:extLst>
      <p:ext uri="{BB962C8B-B14F-4D97-AF65-F5344CB8AC3E}">
        <p14:creationId xmlns:p14="http://schemas.microsoft.com/office/powerpoint/2010/main" val="33468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9" ma:contentTypeDescription="Create a new document." ma:contentTypeScope="" ma:versionID="063693e43e34b0f94e44b5a2d47a51c3">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54e75b4b9be0974c5e04ca8a3d186866"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4F9C44-AB8E-454A-8661-9DE926DBE5B0}">
  <ds:schemaRefs>
    <ds:schemaRef ds:uri="http://schemas.microsoft.com/sharepoint/v3/contenttype/forms"/>
  </ds:schemaRefs>
</ds:datastoreItem>
</file>

<file path=customXml/itemProps2.xml><?xml version="1.0" encoding="utf-8"?>
<ds:datastoreItem xmlns:ds="http://schemas.openxmlformats.org/officeDocument/2006/customXml" ds:itemID="{E9B2BA3F-9EDF-4B1D-A011-7362EA2DF3A0}">
  <ds:schemaRefs>
    <ds:schemaRef ds:uri="http://purl.org/dc/dcmitype/"/>
    <ds:schemaRef ds:uri="85009109-077a-450e-82c0-9072b8164ed1"/>
    <ds:schemaRef ds:uri="http://schemas.openxmlformats.org/package/2006/metadata/core-properties"/>
    <ds:schemaRef ds:uri="http://purl.org/dc/elements/1.1/"/>
    <ds:schemaRef ds:uri="http://schemas.microsoft.com/office/2006/documentManagement/types"/>
    <ds:schemaRef ds:uri="92225faf-0d15-43dc-b0d3-949d76b83189"/>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C5CA6E4-0284-4C55-BDB6-AC4281766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TotalTime>
  <Words>1246</Words>
  <Application>Microsoft Office PowerPoint</Application>
  <PresentationFormat>Widescreen</PresentationFormat>
  <Paragraphs>49</Paragraphs>
  <Slides>24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Century Gothic</vt:lpstr>
      <vt:lpstr>Times New Roman</vt:lpstr>
      <vt:lpstr>Office Theme</vt:lpstr>
      <vt:lpstr>We Missed Halloween by Two Weeks </vt:lpstr>
      <vt:lpstr>WAR!</vt:lpstr>
      <vt:lpstr>WORRY</vt:lpstr>
      <vt:lpstr>PowerPoint Presentation</vt:lpstr>
      <vt:lpstr>PowerPoint Presentation</vt:lpstr>
      <vt:lpstr>WORRY</vt:lpstr>
      <vt:lpstr>PowerPoint Presentation</vt:lpstr>
      <vt:lpstr>The problem? Saul didn’t fear God and so, Saul rebelled against God’s Word. </vt:lpstr>
      <vt:lpstr>PowerPoint Presentation</vt:lpstr>
      <vt:lpstr>2 Timothy 1:7  For God hath not given us the spirit of fear; but of power, and of love, and of a sound mind.</vt:lpstr>
      <vt:lpstr>PowerPoint Presentation</vt:lpstr>
      <vt:lpstr>PowerPoint Presentation</vt:lpstr>
      <vt:lpstr>PowerPoint Presentation</vt:lpstr>
      <vt:lpstr>PowerPoint Presentation</vt:lpstr>
      <vt:lpstr>PowerPoint Presentation</vt:lpstr>
      <vt:lpstr>WITCHCRAFT</vt:lpstr>
      <vt:lpstr>PowerPoint Presentation</vt:lpstr>
      <vt:lpstr>WITCHCRAFT</vt:lpstr>
      <vt:lpstr>PowerPoint Presentation</vt:lpstr>
      <vt:lpstr>WITCHCRAFT</vt:lpstr>
      <vt:lpstr>WITCHCRAFT</vt:lpstr>
      <vt:lpstr>PowerPoint Presentation</vt:lpstr>
      <vt:lpstr>WILT</vt:lpstr>
      <vt:lpstr>We Missed Halloween by Two Weeks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Missed Halloween by Two Weeks </dc:title>
  <dc:creator>Sam Miles</dc:creator>
  <cp:lastModifiedBy>Audio Visual</cp:lastModifiedBy>
  <cp:revision>2</cp:revision>
  <dcterms:created xsi:type="dcterms:W3CDTF">2018-11-11T01:17:39Z</dcterms:created>
  <dcterms:modified xsi:type="dcterms:W3CDTF">2018-11-11T14:26:45Z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